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3" r:id="rId6"/>
    <p:sldId id="273" r:id="rId7"/>
    <p:sldId id="264" r:id="rId8"/>
    <p:sldId id="265" r:id="rId9"/>
    <p:sldId id="274" r:id="rId10"/>
    <p:sldId id="266" r:id="rId11"/>
    <p:sldId id="267" r:id="rId12"/>
    <p:sldId id="268" r:id="rId13"/>
    <p:sldId id="269" r:id="rId14"/>
    <p:sldId id="275" r:id="rId15"/>
    <p:sldId id="270" r:id="rId16"/>
    <p:sldId id="277" r:id="rId17"/>
    <p:sldId id="276" r:id="rId18"/>
    <p:sldId id="271" r:id="rId19"/>
    <p:sldId id="27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5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09:58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202 365 24575,'-3'5'0,"0"-1"0,0 1 0,1 0 0,-1 0 0,1 1 0,0-1 0,1 0 0,-1 1 0,1-1 0,0 1 0,1-1 0,-1 9 0,-1 2 0,-19 276 0,22 8 0,2-95 0,-2-94 0,-3 139 0,-8-168 0,-4 0 0,-46 154 0,46-184 0,5-17 0,2 0 0,1 1 0,-1 48 0,9 108 0,-1 27 0,-3-202 0,-1 1 0,-10 32 0,0 5 0,12-54 0,1 0 0,-1 0 0,1 0 0,0 0 0,0 0 0,0 0 0,0 1 0,0-1 0,0 0 0,0 0 0,0 0 0,0 0 0,0 0 0,0 1 0,1-1 0,-1 0 0,1 0 0,-1 0 0,1 0 0,-1 0 0,1 0 0,-1 0 0,1 0 0,0 0 0,-1 0 0,1-1 0,0 1 0,0 0 0,0 0 0,0-1 0,0 1 0,0 0 0,0-1 0,0 1 0,0-1 0,0 0 0,0 1 0,0-1 0,0 0 0,0 1 0,0-1 0,1 0 0,-1 0 0,0 0 0,0 0 0,0 0 0,0 0 0,0 0 0,1-1 0,0 1 0,7-2 0,0 0 0,0 0 0,0-1 0,16-7 0,59-28 0,206-83 0,-248 107 0,2 2 0,-1 2 0,2 2 0,-1 1 0,48 0 0,29 9 0,18 0 0,-132-2 0,1-1 0,-1 0 0,1 0 0,-1-1 0,1 0 0,-1 0 0,0 0 0,10-6 0,-13 6 0,-1 0 0,0 0 0,1-1 0,-1 1 0,0-1 0,-1 0 0,1 0 0,0 0 0,-1 0 0,1-1 0,-1 1 0,0 0 0,0-1 0,-1 0 0,1 1 0,-1-1 0,2-7 0,2-20 0,-2 0 0,-1-1 0,-1 1 0,-7-57 0,3 25 0,1 36 0,0 7 0,1-1 0,1 1 0,1 0 0,1-1 0,0 1 0,7-26 0,5 4 0,48-162 0,-51 159 0,-2-1 0,5-72 0,-11-314 0,-5 232 0,-1 143 0,-14-83 0,-3-34 0,17 104 0,-4 0 0,-15-70 0,18 117 0,-2 1 0,-1-1 0,-1 1 0,0 0 0,-2 1 0,0 0 0,-2 1 0,0 0 0,-1 1 0,-17-20 0,22 31 0,-1 0 0,0 0 0,0 0 0,-1 1 0,0 0 0,-12-5 0,20 10 0,0 1 0,0 0 0,0 0 0,-1 0 0,1 0 0,0 0 0,-1 0 0,1 1 0,0-1 0,-1 1 0,1 0 0,-1-1 0,1 1 0,-1 0 0,1 1 0,-1-1 0,1 0 0,0 1 0,-1-1 0,1 1 0,0 0 0,-1 0 0,1 0 0,0 0 0,0 0 0,0 0 0,-1 1 0,2-1 0,-1 1 0,0-1 0,0 1 0,0 0 0,1-1 0,-1 1 0,-1 3 0,-2 5 0,0-1 0,1 1 0,1 1 0,-1-1 0,1 0 0,1 1 0,-2 20 0,0 82 0,5-81 0,6 571 0,-10-533 0,-14 78 0,-1 17 0,15 42 0,0 7 0,-21-52 0,12-93 0,0-1 0,-18 139 0,26-169 0,1-23 0,2 1 0,0 0 0,0 0 0,3 17 0,-2-29 0,1-1 0,-1 1 0,1 0 0,0-1 0,0 1 0,1 0 0,-1-1 0,1 1 0,0-1 0,0 0 0,0 0 0,0 0 0,0 0 0,1 0 0,-1 0 0,1 0 0,0-1 0,0 1 0,0-1 0,0 0 0,0 0 0,4 2 0,8 1 0,-1 0 0,1-1 0,0 0 0,0-1 0,1-1 0,30 0 0,-2-2 0,53-7 0,-91 6 0,0 1 0,0-2 0,0 1 0,0-1 0,0 0 0,0 0 0,9-5 0,-12 5 0,0 0 0,0 0 0,-1 0 0,1 0 0,-1-1 0,1 1 0,-1-1 0,0 0 0,0 0 0,0 0 0,0 0 0,0 0 0,-1 0 0,0 0 0,2-5 0,3-23 0,-1 0 0,-1 0 0,-1 0 0,-2 0 0,-5-51 0,2 29 0,-7-948 0,9 970 0,3-24 0,2 0 0,13-55 0,-6 41 0,8-37-1365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02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24575,'16'305'0,"10"53"0,-26 1 0,-1-168 0,3-169 0,0-1 0,2 1 0,0-1 0,1 0 0,2 0 0,8 20 0,-3-8 0,8 38 0,-10-7 0,-4 0 0,-2 1 0,-7 100 0,0-48 0,3 350-1365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04.0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 1 24575,'-5'2'0,"1"1"0,0 0 0,0 1 0,0-1 0,0 1 0,0-1 0,1 1 0,0 0 0,0 0 0,0 1 0,0-1 0,0 1 0,1-1 0,0 1 0,0 0 0,-2 8 0,-2 8 0,2 1 0,-4 33 0,7-43 0,-8 80 0,-9 62 0,-10 17 0,7 1 0,2 180 0,21 596 0,0-303 0,-2-588-1365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06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 0 24575,'0'772'0,"-3"-713"0,-3 1 0,-2-1 0,-20 70 0,9-43 0,9-30 0,3 0 0,-1 60 0,11 115 0,0-101 0,-2 352-1365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09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2506 24575,'0'-1462'0,"3"1415"0,15-88 0,2-14 0,-16 116 0,1 0 0,2 0 0,18-55 0,5-17 0,-22 54-43,-2 0-1,-3 0 0,-4-88 0,-1 68-1146,1 13-5636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11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1 127 24575,'0'-1'0,"1"0"0,0 0 0,-1 0 0,1 0 0,0 1 0,-1-1 0,1 0 0,0 0 0,0 0 0,0 1 0,0-1 0,0 0 0,0 1 0,0-1 0,0 1 0,0-1 0,0 1 0,0-1 0,0 1 0,0 0 0,1 0 0,-1-1 0,0 1 0,0 0 0,2 0 0,3-1 0,62-10 0,-1 4 0,135 1 0,-118 6 0,1541-3 0,-844 5 0,-302-2 0,-418-3 0,0-3 0,105-25 0,32-3 0,365 22 0,-353 15 0,-3-2-1365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12.6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24575,'4'3'0,"1"0"0,-1 0 0,1-1 0,0 0 0,0 1 0,0-2 0,0 1 0,0 0 0,0-1 0,0 0 0,0 0 0,0-1 0,11 1 0,-1 0 0,636 19 0,-500-21 0,3112-1 0,-3222 2-682,45-8-1,-29-1-6143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8:10:17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44 24575,'-1'0'0,"1"0"0,0-1 0,-1 1 0,1 0 0,0 0 0,-1-1 0,1 1 0,0 0 0,0-1 0,0 1 0,-1 0 0,1-1 0,0 1 0,0-1 0,0 1 0,0 0 0,-1-1 0,1 1 0,0 0 0,0-1 0,0 1 0,0-1 0,0 1 0,0 0 0,0-1 0,0 1 0,0-1 0,0 1 0,1 0 0,-1-1 0,0 1 0,0-1 0,0 1 0,0 0 0,1-1 0,-1 1 0,0 0 0,0-1 0,0 1 0,1 0 0,-1-1 0,0 1 0,1 0 0,-1 0 0,0-1 0,1 1 0,-1 0 0,1 0 0,24-9 0,29 1 0,1 2 0,95 3 0,-88 3 0,1692-2 0,-828 5 0,-804-5 0,145 5 0,-115 16 0,18 1 0,-111-20 0,-44-1 0,1 1 0,-1 0 0,0 1 0,1 0 0,-1 2 0,23 5 0,-33-5 0,0 0 0,-1 0 0,1 0 0,-1 0 0,0 1 0,0-1 0,0 1 0,0 0 0,-1 0 0,1 1 0,-1-1 0,0 1 0,0 0 0,-1 0 0,0 0 0,0 0 0,0 0 0,0 0 0,-1 0 0,2 11 0,2 12 0,-2-1 0,-1 51 0,-1-64 0,-2 52 0,0-23 0,2-1 0,8 58 0,-5-79 0,0 0 0,0 2 0,-1-1 0,-1 0 0,-1 0 0,-1 1 0,-5 34 0,5-53 0,-2 0 0,1 0 0,0-1 0,-1 1 0,1-1 0,-1 1 0,0-1 0,-1 0 0,1 1 0,0-1 0,-1 0 0,0-1 0,1 1 0,-1 0 0,0-1 0,-1 0 0,1 1 0,0-1 0,-1-1 0,1 1 0,-1 0 0,1-1 0,-7 2 0,-7 1 0,1-1 0,-1 0 0,0-1 0,-20-1 0,24 0 0,-92 2 0,0-5 0,0-4 0,-161-30 0,154 13 0,-146-27 0,180 38 0,-106-1 0,75 15 0,65-1 0,35 0 0,13-1 0,921-1-826,-306-48 629,-613 48 197,26-3 0,1-1 0,-1-1 0,53-19 0,-70 15 0,-15 10 0,0 0 0,0-1 0,1 1 0,-1 0 0,0 0 0,0-1 0,0 1 0,0 0 0,0 0 0,0 0 0,0-1 0,0 1 0,0 0 0,0 0 0,-1-1 0,1 1 0,0 0 0,0 0 0,0-1 0,0 1 0,0 0 0,0 0 0,0 0 0,-1-1 0,1 1 0,0 0 0,0 0 0,0 0 0,0-1 0,-1 1 0,1 0 0,0 0 0,0 0 0,0 0 0,-1 0 0,-29-9 0,-47 1 456,-153 3 1,150 6-347,-388 2-110,446-3 0,6 1 0,0 0 0,0-1 0,0-2 0,0 1 0,0-2 0,-27-7 0,42 10 0,1 0 0,-1-1 0,0 1 0,0 0 0,0-1 0,1 1 0,-1-1 0,0 1 0,0-1 0,1 0 0,-1 1 0,0-1 0,1 1 0,-1-1 0,1 0 0,-1 0 0,0-1 0,1 2 0,0 0 0,0-1 0,0 1 0,0-1 0,0 1 0,0-1 0,0 1 0,0-1 0,1 1 0,-1 0 0,0-1 0,0 1 0,0-1 0,1 1 0,-1 0 0,0-1 0,0 1 0,1 0 0,-1-1 0,0 1 0,1 0 0,-1-1 0,0 1 0,1-1 0,33-14 0,-32 14 0,107-33 0,139-25 0,-141 36 0,-85 18 0,-11 2 0,1 0 0,0 1 0,-1 0 0,1 0 0,0 2 0,12 0 0,-23 0 0,-1 0 0,1 0 0,-1 0 0,1 0 0,-1 0 0,0 0 0,1 0 0,-1 0 0,1 0 0,-1 0 0,1 0 0,-1 0 0,0 1 0,1-1 0,-1 0 0,1 0 0,-1 1 0,0-1 0,1 0 0,-1 0 0,0 1 0,1-1 0,-1 0 0,0 1 0,0-1 0,1 1 0,-1-1 0,0 0 0,0 1 0,0-1 0,0 1 0,1-1 0,-1 0 0,0 1 0,0-1 0,0 1 0,0-1 0,0 1 0,0-1 0,0 0 0,0 1 0,0-1 0,0 1 0,0-1 0,0 1 0,-1-1 0,1 0 0,0 1 0,0-1 0,0 1 0,-1 0 0,-2 3 0,-1 1 0,0 0 0,0-1 0,-1 0 0,1 0 0,-1 0 0,-6 4 0,-85 55 0,-168 82 0,194-109 0,-712 334-1064,376-183 676,383-177 388,-7 3 0,0 2 0,1 0 0,-36 28 0,64-43 4,-1 1-1,1 0 1,0 0-1,-1 1 1,1-1-1,0 0 1,0 0 0,0 1-1,0-1 1,0 0-1,0 1 1,0-1-1,1 1 1,-1-1-1,1 1 1,-1-1 0,1 1-1,-1 0 1,1-1-1,0 3 1,0-3 6,0 1 0,1-1-1,-1 0 1,1 0 0,-1 0 0,1 0 0,0 1 0,-1-1 0,1 0 0,0 0 0,0 0-1,0 0 1,0-1 0,0 1 0,0 0 0,0 0 0,0 0 0,0-1 0,2 2-1,6 2 92,1-1 0,-1 0-1,0 0 1,1-1 0,11 1-1,39 3 92,1-2 0,88-7 0,-113-1-192,0-2 0,0-2 0,-1-1 0,0-1 0,40-19 0,-32 12 0,1 2 0,60-12 0,-59 22 0,51-1 0,-39 4 0,-450 7 0,227-6 0,-834 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97511-435B-4E68-845B-EDE9132DD808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D931D-7ABB-4DBD-823C-D12610223D3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115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D931D-7ABB-4DBD-823C-D12610223D3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720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9330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159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616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628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524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46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806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18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1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206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553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040D3A6-5957-4BB8-8538-B41EAF610EC5}" type="datetimeFigureOut">
              <a:rPr lang="en-SG" smtClean="0"/>
              <a:t>13/2/2024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2D24823-DE2F-4617-82D2-3DDB68B30B7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97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AC9B-1A32-396F-C13F-0A75A7F93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 logic gates</a:t>
            </a:r>
            <a:br>
              <a:rPr lang="en-US" dirty="0"/>
            </a:br>
            <a:r>
              <a:rPr lang="en-US" dirty="0"/>
              <a:t>part-3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47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B605A9-004B-CE51-DB75-D5BC62131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96"/>
          <a:stretch/>
        </p:blipFill>
        <p:spPr>
          <a:xfrm>
            <a:off x="-1" y="-1"/>
            <a:ext cx="5769487" cy="3354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5302A-53B6-D8DF-03A6-8FA89F2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87" y="0"/>
            <a:ext cx="6222643" cy="649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00BE3E-B8C0-1F5F-87B6-3E36D6A08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09"/>
          <a:stretch/>
        </p:blipFill>
        <p:spPr>
          <a:xfrm>
            <a:off x="0" y="3354647"/>
            <a:ext cx="5769486" cy="3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D057A-7DAD-93C1-5D8B-62D688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6"/>
          <a:stretch/>
        </p:blipFill>
        <p:spPr>
          <a:xfrm>
            <a:off x="71750" y="31854"/>
            <a:ext cx="3803637" cy="1796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A5E43-BDC6-09B0-948F-5DAC3B2DA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3" b="-21344"/>
          <a:stretch/>
        </p:blipFill>
        <p:spPr>
          <a:xfrm>
            <a:off x="187968" y="2190438"/>
            <a:ext cx="3600091" cy="1377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AB907-7FD0-B687-93A5-C35FE313F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16"/>
          <a:stretch/>
        </p:blipFill>
        <p:spPr>
          <a:xfrm>
            <a:off x="3976026" y="31854"/>
            <a:ext cx="4039985" cy="5259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CE904-B378-593A-9032-E78D0A50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941" y="31854"/>
            <a:ext cx="4211059" cy="475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BA2F6-9509-6D7E-EB82-2F2B029A3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947"/>
          <a:stretch/>
        </p:blipFill>
        <p:spPr>
          <a:xfrm>
            <a:off x="0" y="3929298"/>
            <a:ext cx="4039985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88A89-E754-A0B2-2801-976F0B96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7" y="188828"/>
            <a:ext cx="4520754" cy="3483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49440-B899-0AEC-C9E1-8B4C9BBB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9" y="3645977"/>
            <a:ext cx="4246869" cy="311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B89F5-9021-72E3-B33F-BF4762226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10" y="0"/>
            <a:ext cx="3627595" cy="6762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F076DB-DA07-E453-F544-00051165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447" y="0"/>
            <a:ext cx="3720553" cy="2323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9126AC-ACD7-F176-BF8F-F8348C030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405" y="2502533"/>
            <a:ext cx="3627595" cy="20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4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E2A40-7E35-5232-BCED-40355B7BF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9" b="68377"/>
          <a:stretch/>
        </p:blipFill>
        <p:spPr>
          <a:xfrm>
            <a:off x="119590" y="0"/>
            <a:ext cx="5861156" cy="4437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5DC58-1E61-FFED-9D20-6DD00FC6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53566"/>
            <a:ext cx="6095999" cy="1913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D781D-731A-9837-1FBF-8726763FC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76"/>
          <a:stretch/>
        </p:blipFill>
        <p:spPr>
          <a:xfrm>
            <a:off x="5980746" y="0"/>
            <a:ext cx="6211253" cy="42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430D01-17C2-EE20-2EF9-F69F3CF34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82"/>
          <a:stretch/>
        </p:blipFill>
        <p:spPr>
          <a:xfrm>
            <a:off x="0" y="425816"/>
            <a:ext cx="5921115" cy="1890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C2367-9CBE-227C-AD05-882A77A7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84" b="-1"/>
          <a:stretch/>
        </p:blipFill>
        <p:spPr>
          <a:xfrm>
            <a:off x="6270887" y="224852"/>
            <a:ext cx="5895079" cy="3477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C7439-6A97-F9BB-8A3A-CA60868F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34" b="29825"/>
          <a:stretch/>
        </p:blipFill>
        <p:spPr>
          <a:xfrm>
            <a:off x="0" y="3429000"/>
            <a:ext cx="6249921" cy="33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541F7-F39E-960A-500B-5EF6421D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70819" cy="2585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5AAE-0842-749C-576A-90472A84C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17"/>
          <a:stretch/>
        </p:blipFill>
        <p:spPr>
          <a:xfrm>
            <a:off x="6477029" y="0"/>
            <a:ext cx="5714971" cy="4946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0A9E66-A525-8385-AA79-A0BACD7A9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29"/>
          <a:stretch/>
        </p:blipFill>
        <p:spPr>
          <a:xfrm>
            <a:off x="484760" y="2585297"/>
            <a:ext cx="5886059" cy="41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1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9517C1-E8EE-8664-0303-8EE1C4E4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2" y="253928"/>
            <a:ext cx="4934846" cy="2821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DA721-5402-1461-EF25-D448B260E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51"/>
          <a:stretch/>
        </p:blipFill>
        <p:spPr>
          <a:xfrm>
            <a:off x="5866885" y="-1"/>
            <a:ext cx="6147023" cy="67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A85E9-F2B3-D763-8E2C-C38C2D89B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60"/>
          <a:stretch/>
        </p:blipFill>
        <p:spPr>
          <a:xfrm>
            <a:off x="178092" y="3377922"/>
            <a:ext cx="5355071" cy="33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6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CBB119-A1D1-07D3-C6A0-21273BAEC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2"/>
          <a:stretch/>
        </p:blipFill>
        <p:spPr>
          <a:xfrm>
            <a:off x="0" y="0"/>
            <a:ext cx="5366479" cy="4679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980EE9-BDBC-E055-15DF-2F4D3D6F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82" y="56954"/>
            <a:ext cx="5979805" cy="4679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E077A-CF11-2FA6-E1CD-22BACF29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81" y="4736892"/>
            <a:ext cx="5979805" cy="19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7439F-2F61-682B-5C8D-705A345F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460650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F6564-8334-F7E5-2294-556E701AC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28"/>
          <a:stretch/>
        </p:blipFill>
        <p:spPr>
          <a:xfrm>
            <a:off x="0" y="3705351"/>
            <a:ext cx="5018075" cy="3122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A9053-7063-0756-C714-68519045C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81" y="2281031"/>
            <a:ext cx="4379571" cy="4547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7D2FB-89D3-2EE9-AB26-9FE10DE44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79"/>
          <a:stretch/>
        </p:blipFill>
        <p:spPr>
          <a:xfrm>
            <a:off x="5194050" y="0"/>
            <a:ext cx="4399656" cy="23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8D56E2-1DF1-4ACA-6350-2697B7C5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" y="128590"/>
            <a:ext cx="5335460" cy="660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09512-B1F9-118C-F46B-C1C95BAC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86" y="0"/>
            <a:ext cx="5509144" cy="525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4F5E4-554B-A606-27CB-2BBB667CC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251480"/>
            <a:ext cx="4383163" cy="13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5D8A-F989-986E-674F-24A6913F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511" y="114300"/>
            <a:ext cx="10980420" cy="6629400"/>
          </a:xfrm>
        </p:spPr>
        <p:txBody>
          <a:bodyPr>
            <a:normAutofit/>
          </a:bodyPr>
          <a:lstStyle/>
          <a:p>
            <a:r>
              <a:rPr lang="en-US" sz="2400" dirty="0"/>
              <a:t>Universality of NAND</a:t>
            </a:r>
          </a:p>
          <a:p>
            <a:r>
              <a:rPr lang="en-US" sz="2400" dirty="0"/>
              <a:t>Universality of NOR</a:t>
            </a:r>
          </a:p>
          <a:p>
            <a:r>
              <a:rPr lang="en-US" sz="2400" dirty="0"/>
              <a:t>XOR using Fundamental Gates</a:t>
            </a:r>
          </a:p>
          <a:p>
            <a:r>
              <a:rPr lang="en-SG" sz="2400" dirty="0"/>
              <a:t>Establish XOR gate using NAND</a:t>
            </a:r>
          </a:p>
          <a:p>
            <a:r>
              <a:rPr lang="en-SG" sz="2400" dirty="0"/>
              <a:t>Establish XOR gate using NOR</a:t>
            </a:r>
          </a:p>
          <a:p>
            <a:r>
              <a:rPr lang="en-US" sz="2400" dirty="0"/>
              <a:t>XNOR using Fundamental Gates</a:t>
            </a:r>
          </a:p>
          <a:p>
            <a:r>
              <a:rPr lang="en-SG" sz="2400" dirty="0"/>
              <a:t>Establish XNOR gate using NAND</a:t>
            </a:r>
          </a:p>
          <a:p>
            <a:r>
              <a:rPr lang="en-SG" sz="2400" dirty="0"/>
              <a:t>Establish XNOR gate using NOR</a:t>
            </a:r>
          </a:p>
          <a:p>
            <a:r>
              <a:rPr lang="en-SG" sz="2400" dirty="0"/>
              <a:t>NAND to NOR </a:t>
            </a:r>
          </a:p>
          <a:p>
            <a:r>
              <a:rPr lang="en-SG" sz="2400" dirty="0"/>
              <a:t>NOR to NAND</a:t>
            </a:r>
          </a:p>
          <a:p>
            <a:r>
              <a:rPr lang="en-SG" sz="2400" dirty="0"/>
              <a:t>Logic function </a:t>
            </a:r>
            <a:r>
              <a:rPr lang="en-SG" sz="2400" dirty="0">
                <a:sym typeface="Wingdings" panose="05000000000000000000" pitchFamily="2" charset="2"/>
              </a:rPr>
              <a:t> logic circuit convert</a:t>
            </a:r>
          </a:p>
          <a:p>
            <a:r>
              <a:rPr lang="en-SG" sz="2400" dirty="0">
                <a:sym typeface="Wingdings" panose="05000000000000000000" pitchFamily="2" charset="2"/>
              </a:rPr>
              <a:t>Logic circuit  logic function convert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755647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A398F8-6CC9-CDD3-16DA-A2CF25583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60"/>
          <a:stretch/>
        </p:blipFill>
        <p:spPr>
          <a:xfrm>
            <a:off x="67763" y="0"/>
            <a:ext cx="5254949" cy="407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0CBB2-DB2F-2A54-C14F-7D037DC56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0" y="-1"/>
            <a:ext cx="6120984" cy="342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67163-6CE0-81DF-0E6D-B2780F47F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496" y="3429000"/>
            <a:ext cx="6185503" cy="2417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AE49-D084-7DDC-EC3D-FF88A6C7A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46"/>
          <a:stretch/>
        </p:blipFill>
        <p:spPr>
          <a:xfrm>
            <a:off x="67763" y="4077325"/>
            <a:ext cx="5254949" cy="27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4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50BEB-EFD9-AFB0-EA86-5E0F8203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50"/>
          <a:stretch/>
        </p:blipFill>
        <p:spPr>
          <a:xfrm>
            <a:off x="48322" y="542232"/>
            <a:ext cx="5906012" cy="326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4B20F-E883-0B26-BC2C-89A04ABB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" y="4084710"/>
            <a:ext cx="6084725" cy="2522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25C3A-3A1E-D892-4D5C-7FAD27CB3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1"/>
            <a:ext cx="6084725" cy="64457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F50771-9EB6-AB00-B29D-45A5AAF8DD60}"/>
                  </a:ext>
                </a:extLst>
              </p14:cNvPr>
              <p14:cNvContentPartPr/>
              <p14:nvPr/>
            </p14:nvContentPartPr>
            <p14:xfrm>
              <a:off x="2146078" y="513106"/>
              <a:ext cx="463320" cy="1024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F50771-9EB6-AB00-B29D-45A5AAF8DD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438" y="450106"/>
                <a:ext cx="588960" cy="11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0279A-B9A5-778F-B8FD-CC340BA67CCA}"/>
              </a:ext>
            </a:extLst>
          </p:cNvPr>
          <p:cNvGrpSpPr/>
          <p:nvPr/>
        </p:nvGrpSpPr>
        <p:grpSpPr>
          <a:xfrm>
            <a:off x="2727838" y="494746"/>
            <a:ext cx="2300400" cy="999720"/>
            <a:chOff x="2727838" y="494746"/>
            <a:chExt cx="2300400" cy="9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3B60BE-D97F-B667-651F-64D58DBEFE4D}"/>
                    </a:ext>
                  </a:extLst>
                </p14:cNvPr>
                <p14:cNvContentPartPr/>
                <p14:nvPr/>
              </p14:nvContentPartPr>
              <p14:xfrm>
                <a:off x="2727838" y="524626"/>
                <a:ext cx="47880" cy="874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3B60BE-D97F-B667-651F-64D58DBEFE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65198" y="461626"/>
                  <a:ext cx="17352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ECACF0-3C83-316F-E77D-701FFF5C4CD5}"/>
                    </a:ext>
                  </a:extLst>
                </p14:cNvPr>
                <p14:cNvContentPartPr/>
                <p14:nvPr/>
              </p14:nvContentPartPr>
              <p14:xfrm>
                <a:off x="2876878" y="494746"/>
                <a:ext cx="61920" cy="99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ECACF0-3C83-316F-E77D-701FFF5C4C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13878" y="432106"/>
                  <a:ext cx="18756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B631B9-1BAE-76F0-AAAE-6F3E71C5B7C0}"/>
                    </a:ext>
                  </a:extLst>
                </p14:cNvPr>
                <p14:cNvContentPartPr/>
                <p14:nvPr/>
              </p14:nvContentPartPr>
              <p14:xfrm>
                <a:off x="3160558" y="554506"/>
                <a:ext cx="32400" cy="805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B631B9-1BAE-76F0-AAAE-6F3E71C5B7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97558" y="491506"/>
                  <a:ext cx="1580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63ED27-3E6D-5694-27E5-E768F2668F20}"/>
                    </a:ext>
                  </a:extLst>
                </p14:cNvPr>
                <p14:cNvContentPartPr/>
                <p14:nvPr/>
              </p14:nvContentPartPr>
              <p14:xfrm>
                <a:off x="3402838" y="551626"/>
                <a:ext cx="46800" cy="90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63ED27-3E6D-5694-27E5-E768F2668F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9838" y="488626"/>
                  <a:ext cx="17244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4BEC0C-B1F9-58FD-7787-10FA7485F86C}"/>
                    </a:ext>
                  </a:extLst>
                </p14:cNvPr>
                <p14:cNvContentPartPr/>
                <p14:nvPr/>
              </p14:nvContentPartPr>
              <p14:xfrm>
                <a:off x="2982718" y="673666"/>
                <a:ext cx="1729800" cy="46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4BEC0C-B1F9-58FD-7787-10FA7485F8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0078" y="610666"/>
                  <a:ext cx="1855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8F192C-677C-7D7A-031A-5831B41D4A0A}"/>
                    </a:ext>
                  </a:extLst>
                </p14:cNvPr>
                <p14:cNvContentPartPr/>
                <p14:nvPr/>
              </p14:nvContentPartPr>
              <p14:xfrm>
                <a:off x="2997838" y="838906"/>
                <a:ext cx="1563480" cy="1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8F192C-677C-7D7A-031A-5831B41D4A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34838" y="776266"/>
                  <a:ext cx="1689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47E363-1F2A-6836-E2DB-6C1252FBFCAD}"/>
                    </a:ext>
                  </a:extLst>
                </p14:cNvPr>
                <p14:cNvContentPartPr/>
                <p14:nvPr/>
              </p14:nvContentPartPr>
              <p14:xfrm>
                <a:off x="3506158" y="538666"/>
                <a:ext cx="1522080" cy="51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47E363-1F2A-6836-E2DB-6C1252FBFC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43158" y="475666"/>
                  <a:ext cx="1647720" cy="64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436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BA7FD0-8C39-16EA-AC4C-5F17B3E7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5" y="0"/>
            <a:ext cx="9169811" cy="68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5D05B-E0E1-6A29-1E61-51842FBC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56"/>
            <a:ext cx="6295869" cy="6527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97F55-95A4-9E0A-CD3A-BD9EB306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69" y="165256"/>
            <a:ext cx="5896131" cy="59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83B24-9F7B-4DCC-2F68-6C2A63F4D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b="66633"/>
          <a:stretch/>
        </p:blipFill>
        <p:spPr>
          <a:xfrm>
            <a:off x="134911" y="-1"/>
            <a:ext cx="5813144" cy="4422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CD456F-A562-A79D-BE79-DCA1059EF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87"/>
          <a:stretch/>
        </p:blipFill>
        <p:spPr>
          <a:xfrm>
            <a:off x="5813144" y="-1"/>
            <a:ext cx="6378856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7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69195E-6E4F-CE10-5F56-B8751ACF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8"/>
            <a:ext cx="5868106" cy="1615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43422-50D0-6810-AD63-008CAA1BE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44"/>
          <a:stretch/>
        </p:blipFill>
        <p:spPr>
          <a:xfrm>
            <a:off x="0" y="2953063"/>
            <a:ext cx="5471410" cy="3777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7D31D-38C9-6E4B-E16C-DBFF5F6B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028" y="0"/>
            <a:ext cx="6049074" cy="2518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FF4382-4D5F-E6EA-3A84-D0349284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06" y="2709379"/>
            <a:ext cx="6323894" cy="4021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83033-B547-66E2-E8F5-B4651337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6058" b="81750"/>
          <a:stretch/>
        </p:blipFill>
        <p:spPr>
          <a:xfrm>
            <a:off x="0" y="1648918"/>
            <a:ext cx="5306518" cy="1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D53FF-9E35-FCAB-1824-B4BEF0905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23"/>
          <a:stretch/>
        </p:blipFill>
        <p:spPr>
          <a:xfrm>
            <a:off x="-1" y="82747"/>
            <a:ext cx="5606321" cy="3346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48209-6590-22F3-4D72-7C398EF4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90" y="0"/>
            <a:ext cx="617261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3DDCE-3E46-15AD-A806-578F50F4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69" b="-1"/>
          <a:stretch/>
        </p:blipFill>
        <p:spPr>
          <a:xfrm>
            <a:off x="297038" y="3429000"/>
            <a:ext cx="5559119" cy="33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8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90CB5-2210-91CB-D052-5C1747684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0" b="69625"/>
          <a:stretch/>
        </p:blipFill>
        <p:spPr>
          <a:xfrm>
            <a:off x="134911" y="0"/>
            <a:ext cx="4876338" cy="4167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B00EA-FF59-BF0F-8F0B-1307EDB50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99" b="-1"/>
          <a:stretch/>
        </p:blipFill>
        <p:spPr>
          <a:xfrm>
            <a:off x="5256551" y="0"/>
            <a:ext cx="5776209" cy="481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772C7-03A2-06E3-F1DF-2DFE56A5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53" y="4811843"/>
            <a:ext cx="5596326" cy="18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739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122</TotalTime>
  <Words>58</Words>
  <Application>Microsoft Office PowerPoint</Application>
  <PresentationFormat>Widescreen</PresentationFormat>
  <Paragraphs>15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Schoolbook</vt:lpstr>
      <vt:lpstr>Wingdings</vt:lpstr>
      <vt:lpstr>Wingdings 2</vt:lpstr>
      <vt:lpstr>View</vt:lpstr>
      <vt:lpstr>All logic gates part-3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logic gates</dc:title>
  <dc:creator>Raajokiaa Ritu</dc:creator>
  <cp:lastModifiedBy>Raajokiaa Ritu</cp:lastModifiedBy>
  <cp:revision>32</cp:revision>
  <dcterms:created xsi:type="dcterms:W3CDTF">2024-02-13T03:22:42Z</dcterms:created>
  <dcterms:modified xsi:type="dcterms:W3CDTF">2024-02-13T18:12:05Z</dcterms:modified>
</cp:coreProperties>
</file>